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5"/>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第四部分</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实战演练篇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实战训练</a:t>
            </a: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3</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7"/>
          <p:cNvSpPr>
            <a:spLocks noGrp="1"/>
          </p:cNvSpPr>
          <p:nvPr>
            <p:ph idx="1"/>
          </p:nvPr>
        </p:nvSpPr>
        <p:spPr>
          <a:xfrm>
            <a:off x="360854" y="746120"/>
            <a:ext cx="11485848" cy="5078313"/>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句意：三位伟人共有的品质是什么？根据介绍梁启超一栏中的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“never stop learning...keep your homeland in your heart”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；介绍钱学森一栏中的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“nothing is final”</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以及介绍袁隆平一栏中的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“didn’t stop even when others told him he was wasting his time”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等语句可知，他们共有的品质是</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面对困难永不放弃</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心怀祖国</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013869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are different situations</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real life, do you agree that nothing is final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Please explain.</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l" hangingPunct="0">
              <a:spcAft>
                <a:spcPts val="0"/>
              </a:spcAft>
            </a:pP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,__________________________________________________________________________________________________________</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812437" y="1025781"/>
            <a:ext cx="5040867" cy="470629"/>
          </a:xfrm>
          <a:prstGeom prst="rect">
            <a:avLst/>
          </a:prstGeom>
        </p:spPr>
      </p:pic>
      <p:sp>
        <p:nvSpPr>
          <p:cNvPr id="4" name="内容占位符 1"/>
          <p:cNvSpPr txBox="1">
            <a:spLocks/>
          </p:cNvSpPr>
          <p:nvPr/>
        </p:nvSpPr>
        <p:spPr bwMode="auto">
          <a:xfrm>
            <a:off x="360854" y="2301375"/>
            <a:ext cx="1127896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I agree. Nothing is final because knowledge, technology and life itself are always evolving. As long as we stay curious and keep striving, we can turn challenges into progress, just like the three great figures did.</a:t>
            </a:r>
            <a:endParaRPr lang="zh-CN" altLang="en-US"/>
          </a:p>
        </p:txBody>
      </p:sp>
    </p:spTree>
    <p:extLst>
      <p:ext uri="{BB962C8B-B14F-4D97-AF65-F5344CB8AC3E}">
        <p14:creationId xmlns:p14="http://schemas.microsoft.com/office/powerpoint/2010/main" val="2094522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585323"/>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句意：由于现实生活中有不同的状况，你是否认同</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没有终点</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？请阐述理由。开放性试题，答案不唯一，言之有理即可。</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792388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360854" y="1268760"/>
            <a:ext cx="11485848" cy="4176464"/>
          </a:xfrm>
          <a:prstGeom prst="rect">
            <a:avLst/>
          </a:prstGeom>
        </p:spPr>
      </p:pic>
      <p:pic>
        <p:nvPicPr>
          <p:cNvPr id="7" name="素养考向.eps" descr="id:2147487378;FounderCES"/>
          <p:cNvPicPr/>
          <p:nvPr/>
        </p:nvPicPr>
        <p:blipFill>
          <a:blip r:embed="rId3"/>
          <a:stretch>
            <a:fillRect/>
          </a:stretch>
        </p:blipFill>
        <p:spPr>
          <a:xfrm>
            <a:off x="375992" y="1340767"/>
            <a:ext cx="3039811" cy="599941"/>
          </a:xfrm>
          <a:prstGeom prst="rect">
            <a:avLst/>
          </a:prstGeom>
        </p:spPr>
      </p:pic>
      <p:sp>
        <p:nvSpPr>
          <p:cNvPr id="3" name="内容占位符 2"/>
          <p:cNvSpPr>
            <a:spLocks noGrp="1"/>
          </p:cNvSpPr>
          <p:nvPr>
            <p:ph idx="1"/>
          </p:nvPr>
        </p:nvSpPr>
        <p:spPr>
          <a:xfrm>
            <a:off x="360854" y="1149144"/>
            <a:ext cx="11485848" cy="4142160"/>
          </a:xfrm>
        </p:spPr>
        <p:txBody>
          <a:bodyPr/>
          <a:lstStyle/>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a:latin typeface="Times New Roman" panose="02020603050405020304" pitchFamily="18" charset="0"/>
                <a:ea typeface="楷体" panose="02010609060101010101" pitchFamily="49" charset="-122"/>
                <a:cs typeface="Times New Roman" panose="02020603050405020304" pitchFamily="18" charset="0"/>
              </a:rPr>
              <a:t>介绍了梁启超、钱学森、袁隆平三位伟人的事迹</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展现了他们不畏困难、终身学习、矢志报国、永不言弃的共同品质</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激励当代中学生把个人梦想与家国情怀结合起来</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持续探索、不断进步。文章主要考查学生的思维品质</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81838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618680" y="2209858"/>
            <a:ext cx="4953053" cy="631271"/>
          </a:xfrm>
          <a:prstGeom prst="rect">
            <a:avLst/>
          </a:prstGeom>
        </p:spPr>
      </p:pic>
      <p:pic>
        <p:nvPicPr>
          <p:cNvPr id="6" name="图片 5"/>
          <p:cNvPicPr>
            <a:picLocks noChangeAspect="1"/>
          </p:cNvPicPr>
          <p:nvPr/>
        </p:nvPicPr>
        <p:blipFill>
          <a:blip r:embed="rId3">
            <a:clrChange>
              <a:clrFrom>
                <a:srgbClr val="FFFFFF"/>
              </a:clrFrom>
              <a:clrTo>
                <a:srgbClr val="FFFFFF">
                  <a:alpha val="0"/>
                </a:srgbClr>
              </a:clrTo>
            </a:clrChange>
          </a:blip>
          <a:stretch>
            <a:fillRect/>
          </a:stretch>
        </p:blipFill>
        <p:spPr>
          <a:xfrm>
            <a:off x="579513" y="964496"/>
            <a:ext cx="11166821" cy="1168360"/>
          </a:xfrm>
          <a:prstGeom prst="rect">
            <a:avLst/>
          </a:prstGeom>
        </p:spPr>
      </p:pic>
      <p:pic>
        <p:nvPicPr>
          <p:cNvPr id="7" name="图片 6"/>
          <p:cNvPicPr>
            <a:picLocks noChangeAspect="1"/>
          </p:cNvPicPr>
          <p:nvPr/>
        </p:nvPicPr>
        <p:blipFill>
          <a:blip r:embed="rId4"/>
          <a:stretch>
            <a:fillRect/>
          </a:stretch>
        </p:blipFill>
        <p:spPr>
          <a:xfrm>
            <a:off x="550590" y="3026335"/>
            <a:ext cx="3024336" cy="790377"/>
          </a:xfrm>
          <a:prstGeom prst="rect">
            <a:avLst/>
          </a:prstGeom>
        </p:spPr>
      </p:pic>
      <p:sp>
        <p:nvSpPr>
          <p:cNvPr id="8" name="内容占位符 1"/>
          <p:cNvSpPr>
            <a:spLocks noGrp="1"/>
          </p:cNvSpPr>
          <p:nvPr>
            <p:ph idx="1"/>
          </p:nvPr>
        </p:nvSpPr>
        <p:spPr>
          <a:xfrm>
            <a:off x="360854" y="2970867"/>
            <a:ext cx="11485848" cy="1649169"/>
          </a:xfrm>
        </p:spPr>
        <p:txBody>
          <a:bodyPr/>
          <a:lstStyle/>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a:latin typeface="Times New Roman" panose="02020603050405020304" pitchFamily="18" charset="0"/>
                <a:ea typeface="楷体" panose="02010609060101010101" pitchFamily="49" charset="-122"/>
                <a:cs typeface="Times New Roman" panose="02020603050405020304" pitchFamily="18" charset="0"/>
              </a:rPr>
              <a:t>是一篇说明文</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介绍了梁启超、钱学森和袁隆平三位伟人的事迹</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内容占位符 2"/>
          <p:cNvSpPr txBox="1">
            <a:spLocks/>
          </p:cNvSpPr>
          <p:nvPr/>
        </p:nvSpPr>
        <p:spPr bwMode="auto">
          <a:xfrm>
            <a:off x="360854" y="4555043"/>
            <a:ext cx="11485848" cy="818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eaLnBrk="1"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重庆中考</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20064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nvPr>
        </p:nvGraphicFramePr>
        <p:xfrm>
          <a:off x="550590" y="1124744"/>
          <a:ext cx="11161240" cy="4016185"/>
        </p:xfrm>
        <a:graphic>
          <a:graphicData uri="http://schemas.openxmlformats.org/drawingml/2006/table">
            <a:tbl>
              <a:tblPr firstRow="1" firstCol="1" bandRow="1"/>
              <a:tblGrid>
                <a:gridCol w="11161240">
                  <a:extLst>
                    <a:ext uri="{9D8B030D-6E8A-4147-A177-3AD203B41FA5}">
                      <a16:colId xmlns:a16="http://schemas.microsoft.com/office/drawing/2014/main" val="3860319731"/>
                    </a:ext>
                  </a:extLst>
                </a:gridCol>
              </a:tblGrid>
              <a:tr h="1508654">
                <a:tc>
                  <a:txBody>
                    <a:bodyPr/>
                    <a:lstStyle/>
                    <a:p>
                      <a:pPr algn="just" hangingPunct="0">
                        <a:lnSpc>
                          <a:spcPct val="150000"/>
                        </a:lnSpc>
                        <a:spcAft>
                          <a:spcPts val="0"/>
                        </a:spcAft>
                      </a:pPr>
                      <a:r>
                        <a:rPr lang="zh-CN"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Liang</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Qichao</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educated</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his</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own</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children</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well.</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set</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good</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example</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for</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them</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often</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communicated</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with</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them.</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If</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there</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were</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talk</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across</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time</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space,</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would</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advise</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middle</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school</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students</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like</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this.</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altLang="zh-CN"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Don</a:t>
                      </a:r>
                      <a:r>
                        <a:rPr lang="en-US" altLang="zh-CN" sz="360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altLang="zh-CN"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altLang="zh-CN" sz="360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altLang="zh-CN"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a:t>
                      </a:r>
                      <a:r>
                        <a:rPr lang="en-US" altLang="zh-CN" sz="360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altLang="zh-CN"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afraid</a:t>
                      </a:r>
                      <a:r>
                        <a:rPr lang="en-US" altLang="zh-CN" sz="360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altLang="zh-CN"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a:t>
                      </a:r>
                      <a:r>
                        <a:rPr lang="en-US" altLang="zh-CN" sz="360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altLang="zh-CN"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altLang="zh-CN" sz="360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altLang="zh-CN"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difficulties</a:t>
                      </a:r>
                      <a:r>
                        <a:rPr lang="en-US" altLang="zh-CN" sz="360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altLang="zh-CN"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a:t>
                      </a:r>
                      <a:r>
                        <a:rPr lang="en-US" altLang="zh-CN" sz="360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altLang="zh-CN"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life.</a:t>
                      </a:r>
                      <a:r>
                        <a:rPr lang="en-US" altLang="zh-CN" sz="360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altLang="zh-CN"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Never</a:t>
                      </a:r>
                      <a:r>
                        <a:rPr lang="en-US" altLang="zh-CN" sz="360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altLang="zh-CN"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stop</a:t>
                      </a:r>
                      <a:r>
                        <a:rPr lang="en-US" altLang="zh-CN" sz="360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altLang="zh-CN"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learning.</a:t>
                      </a:r>
                      <a:r>
                        <a:rPr lang="en-US" altLang="zh-CN" sz="360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endParaRPr lang="zh-CN"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3581" marR="13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10724495"/>
                  </a:ext>
                </a:extLst>
              </a:tr>
            </a:tbl>
          </a:graphicData>
        </a:graphic>
      </p:graphicFrame>
    </p:spTree>
    <p:extLst>
      <p:ext uri="{BB962C8B-B14F-4D97-AF65-F5344CB8AC3E}">
        <p14:creationId xmlns:p14="http://schemas.microsoft.com/office/powerpoint/2010/main" val="11522437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nvPr>
        </p:nvGraphicFramePr>
        <p:xfrm>
          <a:off x="550590" y="966119"/>
          <a:ext cx="11161240" cy="4016185"/>
        </p:xfrm>
        <a:graphic>
          <a:graphicData uri="http://schemas.openxmlformats.org/drawingml/2006/table">
            <a:tbl>
              <a:tblPr firstRow="1" firstCol="1" bandRow="1"/>
              <a:tblGrid>
                <a:gridCol w="11161240">
                  <a:extLst>
                    <a:ext uri="{9D8B030D-6E8A-4147-A177-3AD203B41FA5}">
                      <a16:colId xmlns:a16="http://schemas.microsoft.com/office/drawing/2014/main" val="3860319731"/>
                    </a:ext>
                  </a:extLst>
                </a:gridCol>
              </a:tblGrid>
              <a:tr h="1508654">
                <a:tc>
                  <a:txBody>
                    <a:bodyPr/>
                    <a:lstStyle/>
                    <a:p>
                      <a:pPr algn="just" hangingPunct="0">
                        <a:lnSpc>
                          <a:spcPct val="150000"/>
                        </a:lnSpc>
                        <a:spcAft>
                          <a:spcPts val="0"/>
                        </a:spcAft>
                      </a:pP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You</a:t>
                      </a:r>
                      <a:r>
                        <a:rPr lang="en-US" sz="360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ll</a:t>
                      </a:r>
                      <a:r>
                        <a:rPr lang="en-US" sz="360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get</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good</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results</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sooner</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or</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later.</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matter</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where</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you</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go</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world,</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don</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forget</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your</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motherland.</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You</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have</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many</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chances</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can</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go</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after</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your</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personal</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dreams</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anywhere,</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but</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you</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should</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always</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keep</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your</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homeland</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your</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heart.</a:t>
                      </a:r>
                      <a:endParaRPr lang="zh-CN"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3581" marR="13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10724495"/>
                  </a:ext>
                </a:extLst>
              </a:tr>
            </a:tbl>
          </a:graphicData>
        </a:graphic>
      </p:graphicFrame>
    </p:spTree>
    <p:extLst>
      <p:ext uri="{BB962C8B-B14F-4D97-AF65-F5344CB8AC3E}">
        <p14:creationId xmlns:p14="http://schemas.microsoft.com/office/powerpoint/2010/main" val="27684583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nvPr>
        </p:nvGraphicFramePr>
        <p:xfrm>
          <a:off x="550590" y="807834"/>
          <a:ext cx="11161240" cy="5632704"/>
        </p:xfrm>
        <a:graphic>
          <a:graphicData uri="http://schemas.openxmlformats.org/drawingml/2006/table">
            <a:tbl>
              <a:tblPr firstRow="1" firstCol="1" bandRow="1"/>
              <a:tblGrid>
                <a:gridCol w="11161240">
                  <a:extLst>
                    <a:ext uri="{9D8B030D-6E8A-4147-A177-3AD203B41FA5}">
                      <a16:colId xmlns:a16="http://schemas.microsoft.com/office/drawing/2014/main" val="3860319731"/>
                    </a:ext>
                  </a:extLst>
                </a:gridCol>
              </a:tblGrid>
              <a:tr h="4525962">
                <a:tc>
                  <a:txBody>
                    <a:bodyPr/>
                    <a:lstStyle/>
                    <a:p>
                      <a:pPr marL="0" indent="715963" algn="just" hangingPunct="0">
                        <a:lnSpc>
                          <a:spcPct val="140000"/>
                        </a:lnSpc>
                        <a:spcAft>
                          <a:spcPts val="0"/>
                        </a:spcAft>
                      </a:pPr>
                      <a:r>
                        <a:rPr lang="en-US" sz="33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a:t>
                      </a:r>
                      <a:r>
                        <a:rPr lang="en-US" sz="330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took</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Qian</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Xuesen</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five</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years</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finally</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return</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China</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from</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America</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ten</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years</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complete</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rocket</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project.</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Mr.Qian</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put</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all</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his</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life</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into</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endless</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outer</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space</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as</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leader</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China</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Two</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Bombs</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One</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Satellite</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Project.</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is</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known</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as</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father</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China</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space</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program</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king</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rocket</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Qian</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Xuesen</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was</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great</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scientist,</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but</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never</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stopped</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his</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research.</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believed</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that</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there</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was</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end</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33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exploration</a:t>
                      </a:r>
                      <a:r>
                        <a:rPr lang="zh-CN"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3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探索</a:t>
                      </a:r>
                      <a:r>
                        <a:rPr lang="zh-CN"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3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a:t>
                      </a:r>
                      <a:r>
                        <a:rPr lang="en-US" sz="3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science</a:t>
                      </a:r>
                      <a:r>
                        <a:rPr lang="en-US" sz="3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a:t>
                      </a:r>
                      <a:r>
                        <a:rPr lang="en-US" sz="3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truth,</a:t>
                      </a:r>
                      <a:r>
                        <a:rPr lang="en-US" sz="3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a:t>
                      </a:r>
                      <a:r>
                        <a:rPr lang="en-US" sz="3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said,</a:t>
                      </a:r>
                      <a:r>
                        <a:rPr lang="en-US" sz="3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Nothing</a:t>
                      </a:r>
                      <a:r>
                        <a:rPr lang="en-US" sz="3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is</a:t>
                      </a:r>
                      <a:r>
                        <a:rPr lang="en-US" sz="3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final</a:t>
                      </a:r>
                      <a:r>
                        <a:rPr lang="zh-CN"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33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endParaRPr lang="zh-CN"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3581" marR="13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10724495"/>
                  </a:ext>
                </a:extLst>
              </a:tr>
            </a:tbl>
          </a:graphicData>
        </a:graphic>
      </p:graphicFrame>
    </p:spTree>
    <p:extLst>
      <p:ext uri="{BB962C8B-B14F-4D97-AF65-F5344CB8AC3E}">
        <p14:creationId xmlns:p14="http://schemas.microsoft.com/office/powerpoint/2010/main" val="10695216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nvPr>
        </p:nvGraphicFramePr>
        <p:xfrm>
          <a:off x="550590" y="764704"/>
          <a:ext cx="11161240" cy="5803392"/>
        </p:xfrm>
        <a:graphic>
          <a:graphicData uri="http://schemas.openxmlformats.org/drawingml/2006/table">
            <a:tbl>
              <a:tblPr firstRow="1" firstCol="1" bandRow="1"/>
              <a:tblGrid>
                <a:gridCol w="11161240">
                  <a:extLst>
                    <a:ext uri="{9D8B030D-6E8A-4147-A177-3AD203B41FA5}">
                      <a16:colId xmlns:a16="http://schemas.microsoft.com/office/drawing/2014/main" val="3860319731"/>
                    </a:ext>
                  </a:extLst>
                </a:gridCol>
              </a:tblGrid>
              <a:tr h="4525962">
                <a:tc>
                  <a:txBody>
                    <a:bodyPr/>
                    <a:lstStyle/>
                    <a:p>
                      <a:pPr marL="0" indent="715963" algn="just" hangingPunct="0">
                        <a:lnSpc>
                          <a:spcPct val="140000"/>
                        </a:lnSpc>
                        <a:spcAft>
                          <a:spcPts val="0"/>
                        </a:spcAft>
                      </a:pP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When</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Yuan</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Longping</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was</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young,</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saw</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lots</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Chinese</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people</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starving</a:t>
                      </a:r>
                      <a:r>
                        <a:rPr lang="zh-CN"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挨饿</a:t>
                      </a:r>
                      <a:r>
                        <a:rPr lang="zh-CN"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make</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sure</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everyone</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had</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enough</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worked</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fields</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for</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many</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years</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doing</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experiments.</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didn</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stop</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even</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when</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others</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told</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him</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was</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wasting</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his</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time.</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Because</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his</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research,</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China</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rice</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yields</a:t>
                      </a:r>
                      <a:r>
                        <a:rPr lang="zh-CN"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产量</a:t>
                      </a:r>
                      <a:r>
                        <a:rPr lang="zh-CN"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increased</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greatly.</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When</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hunger</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was</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longer</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problem</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China,</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Mr.</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Yuan</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still</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spent</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all</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his</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time</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out</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experimental</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fields</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that</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people</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could</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live</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better</a:t>
                      </a:r>
                      <a:r>
                        <a:rPr lang="en-US" sz="3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life.</a:t>
                      </a:r>
                      <a:endParaRPr lang="zh-CN"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3581" marR="1358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10724495"/>
                  </a:ext>
                </a:extLst>
              </a:tr>
            </a:tbl>
          </a:graphicData>
        </a:graphic>
      </p:graphicFrame>
    </p:spTree>
    <p:extLst>
      <p:ext uri="{BB962C8B-B14F-4D97-AF65-F5344CB8AC3E}">
        <p14:creationId xmlns:p14="http://schemas.microsoft.com/office/powerpoint/2010/main" val="32511125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754326"/>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Liang Qichao educate his own children well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478582" y="1499250"/>
            <a:ext cx="3142064" cy="823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Yes,</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he</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did.</a:t>
            </a:r>
            <a:endParaRPr lang="zh-CN" altLang="en-US"/>
          </a:p>
        </p:txBody>
      </p:sp>
      <p:sp>
        <p:nvSpPr>
          <p:cNvPr id="5" name="内容占位符 3"/>
          <p:cNvSpPr txBox="1">
            <a:spLocks/>
          </p:cNvSpPr>
          <p:nvPr/>
        </p:nvSpPr>
        <p:spPr bwMode="auto">
          <a:xfrm>
            <a:off x="360854" y="2397620"/>
            <a:ext cx="11485848"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句意：梁启超是否把自己的子女教育得很好？根据首句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“Liang Qichao educated his own children well</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可知，梁启超把自己的子女教育得很好。</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34729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585323"/>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long did it take Qian Xuesen to finally return to China from America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4"/>
          <p:cNvSpPr txBox="1">
            <a:spLocks/>
          </p:cNvSpPr>
          <p:nvPr/>
        </p:nvSpPr>
        <p:spPr bwMode="auto">
          <a:xfrm>
            <a:off x="478582" y="2302750"/>
            <a:ext cx="3142064" cy="823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Five/5 years.</a:t>
            </a:r>
            <a:endParaRPr lang="zh-CN" altLang="en-US"/>
          </a:p>
        </p:txBody>
      </p:sp>
      <p:sp>
        <p:nvSpPr>
          <p:cNvPr id="5" name="内容占位符 5"/>
          <p:cNvSpPr txBox="1">
            <a:spLocks/>
          </p:cNvSpPr>
          <p:nvPr/>
        </p:nvSpPr>
        <p:spPr bwMode="auto">
          <a:xfrm>
            <a:off x="360854" y="3117650"/>
            <a:ext cx="1148584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句意：钱学森最终从美国回到中国花了多长时间？根据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 took Qian Xuesen five years to finally return to China from America...”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可知，钱学森从美国回到中国花了五年时间。</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97158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585323"/>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qualities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品质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 the three great people have in common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共有的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6"/>
          <p:cNvSpPr txBox="1">
            <a:spLocks/>
          </p:cNvSpPr>
          <p:nvPr/>
        </p:nvSpPr>
        <p:spPr bwMode="auto">
          <a:xfrm>
            <a:off x="386732" y="2288338"/>
            <a:ext cx="10774912" cy="823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The spirit of perseverance and a deep love for China.</a:t>
            </a:r>
            <a:endParaRPr lang="zh-CN" altLang="en-US"/>
          </a:p>
        </p:txBody>
      </p:sp>
    </p:spTree>
    <p:extLst>
      <p:ext uri="{BB962C8B-B14F-4D97-AF65-F5344CB8AC3E}">
        <p14:creationId xmlns:p14="http://schemas.microsoft.com/office/powerpoint/2010/main" val="1467253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B0F0"/>
          </a:solidFill>
          <a:prstDash val="dash"/>
          <a:miter lim="800000"/>
        </a:ln>
      </a:spPr>
      <a:bodyPr vert="horz" wrap="square" lIns="91440" tIns="45720" rIns="91440" bIns="45720" numCol="1" rtlCol="0" anchor="ctr" anchorCtr="0" compatLnSpc="1">
        <a:spAutoFit/>
      </a:bodyPr>
      <a:lstStyle>
        <a:defPPr algn="just">
          <a:spcAft>
            <a:spcPts val="0"/>
          </a:spcAft>
          <a:defRPr sz="2800" kern="10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833</TotalTime>
  <Words>681</Words>
  <Application>Microsoft Office PowerPoint</Application>
  <PresentationFormat>自定义</PresentationFormat>
  <Paragraphs>25</Paragraphs>
  <Slides>13</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13</vt:i4>
      </vt:variant>
    </vt:vector>
  </HeadingPairs>
  <TitlesOfParts>
    <vt:vector size="22"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784</cp:revision>
  <dcterms:created xsi:type="dcterms:W3CDTF">2020-11-06T05:24:00Z</dcterms:created>
  <dcterms:modified xsi:type="dcterms:W3CDTF">2025-09-13T09:51:59Z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